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a705a97-0669-4332-adf8-49fc7d3dc22c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bd7c48b-7450-4c9f-a517-115fdfe951ff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0038146-db34-49d4-8646-5ee69a757161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4fccd94-3817-4ccb-af94-bbcf399c6a43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1d38423-bda1-4bb5-90a8-4d7f32cfaec8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2a96fb1-f3c4-4f47-ad40-7a21a4088f94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5df0913-bf6d-4412-b7fc-d4b41b36e8cb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12ef3df-24a3-412e-ae41-952b6a2713a3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0e56b39-c26e-4140-b8f3-30f9735d4a79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23c85a0-46dd-4189-a74b-87d10792000d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5a658fb-be65-4f31-8ea8-5f6249855d10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893c1d1-6ff8-46bf-8c93-3b4c207a1f06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db81b35-0cba-4701-a3be-e68bbc5706a2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2be883c-94b3-49f1-89ea-8dc9d2470ffb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a0a3578-517a-440b-91e4-fe3480b6b521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3b81f40-adb3-4173-962b-2c5c7e182731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97576d9-ea60-4461-9b3a-459d7b8be59b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e969957-2f9a-42e9-9c6f-63dd1dc30b41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cdb0417-13dc-4587-9ef8-3467c6ec517a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51eb9e-2691-4f31-805c-5561782a4178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816bf76-ab97-419f-b584-bde5ced011e6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046abf5-8054-489b-9533-20b4cd17a22c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057305-14c4-4b93-8cc6-aaf2d10bab0e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70e2a2d-5c53-4b04-a2f9-1958f09bff44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2f4b14e-c455-4d68-8f73-56a04701fe76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2a050ef-6381-424c-8a11-c3e49811c35b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baeefb2-f34f-4067-b38a-c505b5687cda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3c5679f-6e28-4ec4-a785-8b72639a6ea4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13a6ee8-beb7-46b1-a7b2-3357b980f1d3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767d523-407a-4784-b2ac-fd4035652c38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d732c62-7256-452f-a6fa-4e678328aa8d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7a0c047-2ff2-485f-8255-a5bcd7b4f2b9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3421d71-1084-4552-8c40-622eb6e81ffc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646c28-307b-4a34-824a-466222865e33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e3e9d2e-f1a5-4a83-84e7-b0a040adbfa2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5c1dfde-9331-4a65-8fba-378a44f4c59f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3a138a1-a7df-4165-989b-0845c456be98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a25a1d6-2ca9-4f89-8974-bed479be6f4a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6ee93e9-f001-40a1-b5ab-7b952237a066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50024b-25b3-42ad-8f51-6caeac2dece7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e45a1b7-e360-4aaf-8ba6-b83e6fb7b8cd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9ffbb2a-48c3-49ea-bad8-4e05d0c2dde0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ec738cb-696e-4e36-94bf-150c632fdef1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79ce8d7-1014-4c3f-9449-294d73bb54be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6e1af50-72b7-48ce-b3dc-88c81b956ccc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f61c39b-c42c-4d63-bc05-987c8b6ef41b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e142692-96f5-4f03-a6c7-f6ce13c252d0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46fb7ee-b45b-4241-b0d8-c10dcd23e2ba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45a6e4e-dd86-43e7-8c28-94b6609ad40d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b3fb859-1cf4-4add-b6af-b71e85d4dce1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2eafd84-a1c2-426e-a476-978132d8d636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832c70e-d578-4f9c-a049-c7c50cc72d2e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6d06286-dd20-4338-9d66-475cb8ed808a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01f4849-846f-436f-aa37-47d28354c66d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cc58704-2a1d-40cc-a068-7bedcf6d4b1a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c325d06-3386-46e1-b53a-9476ea80a565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Simple Load Pull Report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t>None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3.345292e+00</a:t>
            </a:r>
          </a:p>
          <a:p>
            <a:pPr lvl="1"/>
            <a:r>
              <a:t>Sampler 2: 4.431</a:t>
            </a:r>
          </a:p>
          <a:p>
            <a:r>
              <a:t>Sampler Av3 </a:t>
            </a:r>
          </a:p>
          <a:p>
            <a:pPr lvl="1"/>
            <a:r>
              <a:t>Sampler 1: 6.437</a:t>
            </a:r>
          </a:p>
          <a:p>
            <a:pPr lvl="1"/>
            <a:r>
              <a:t>Sampler 2: 7.304</a:t>
            </a:r>
          </a:p>
          <a:p>
            <a:r>
              <a:t>Sampler Offset (rather than -1)</a:t>
            </a:r>
          </a:p>
          <a:p>
            <a:pPr lvl="1"/>
            <a:r>
              <a:t>-0.66861</a:t>
            </a:r>
          </a:p>
          <a:p>
            <a:r>
              <a:t>Goodness Of fit </a:t>
            </a:r>
          </a:p>
          <a:p>
            <a:pPr lvl="1"/>
            <a:r>
              <a:t>0.18317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8.302</a:t>
            </a:r>
          </a:p>
          <a:p>
            <a:pPr lvl="1"/>
            <a:r>
              <a:t>Sampler 2: 18.228</a:t>
            </a:r>
          </a:p>
          <a:p>
            <a:r>
              <a:t>Sampler Offset (rather than -1)</a:t>
            </a:r>
          </a:p>
          <a:p>
            <a:pPr lvl="1"/>
            <a:r>
              <a:t>-0.78005</a:t>
            </a:r>
          </a:p>
          <a:p>
            <a:r>
              <a:t>Goodness Of fit </a:t>
            </a:r>
          </a:p>
          <a:p>
            <a:pPr lvl="1"/>
            <a:r>
              <a:t>1.036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2.160730e-09</a:t>
            </a:r>
          </a:p>
          <a:p>
            <a:pPr lvl="1"/>
            <a:r>
              <a:t>Sampler 2: 29.370</a:t>
            </a:r>
          </a:p>
          <a:p>
            <a:r>
              <a:t>Sampler Av3 </a:t>
            </a:r>
          </a:p>
          <a:p>
            <a:pPr lvl="1"/>
            <a:r>
              <a:t>Sampler 1: 13.484</a:t>
            </a:r>
          </a:p>
          <a:p>
            <a:pPr lvl="1"/>
            <a:r>
              <a:t>Sampler 2: -13.873</a:t>
            </a:r>
          </a:p>
          <a:p>
            <a:r>
              <a:t>Sampler Offset (rather than -1)</a:t>
            </a:r>
          </a:p>
          <a:p>
            <a:pPr lvl="1"/>
            <a:r>
              <a:t>-0.86898</a:t>
            </a:r>
          </a:p>
          <a:p>
            <a:r>
              <a:t>Goodness Of fit </a:t>
            </a:r>
          </a:p>
          <a:p>
            <a:pPr lvl="1"/>
            <a:r>
              <a:t>0.96512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22.068</a:t>
            </a:r>
          </a:p>
          <a:p>
            <a:pPr lvl="1"/>
            <a:r>
              <a:t>Sampler 2: 37.396</a:t>
            </a:r>
          </a:p>
          <a:p>
            <a:r>
              <a:t>Sampler Offset (rather than -1)</a:t>
            </a:r>
          </a:p>
          <a:p>
            <a:pPr lvl="1"/>
            <a:r>
              <a:t>-2.1186</a:t>
            </a:r>
          </a:p>
          <a:p>
            <a:r>
              <a:t>Goodness Of fit </a:t>
            </a:r>
          </a:p>
          <a:p>
            <a:pPr lvl="1"/>
            <a:r>
              <a:t>0.78544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5.269389e+00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13.262</a:t>
            </a:r>
          </a:p>
          <a:p>
            <a:pPr lvl="1"/>
            <a:r>
              <a:t>Sampler 2: 19.204</a:t>
            </a:r>
          </a:p>
          <a:p>
            <a:r>
              <a:t>Sampler Offset (rather than -1)</a:t>
            </a:r>
          </a:p>
          <a:p>
            <a:pPr lvl="1"/>
            <a:r>
              <a:t>-0.60894</a:t>
            </a:r>
          </a:p>
          <a:p>
            <a:r>
              <a:t>Goodness Of fit </a:t>
            </a:r>
          </a:p>
          <a:p>
            <a:pPr lvl="1"/>
            <a:r>
              <a:t>0.57523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17.147</a:t>
            </a:r>
          </a:p>
          <a:p>
            <a:pPr lvl="1"/>
            <a:r>
              <a:t>Sampler 2: 29.195</a:t>
            </a:r>
          </a:p>
          <a:p>
            <a:r>
              <a:t>Sampler Offset (rather than -1)</a:t>
            </a:r>
          </a:p>
          <a:p>
            <a:pPr lvl="1"/>
            <a:r>
              <a:t>-1.9582</a:t>
            </a:r>
          </a:p>
          <a:p>
            <a:r>
              <a:t>Goodness Of fit </a:t>
            </a:r>
          </a:p>
          <a:p>
            <a:pPr lvl="1"/>
            <a:r>
              <a:t>0.67278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9.975550e+00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7.861</a:t>
            </a:r>
          </a:p>
          <a:p>
            <a:pPr lvl="1"/>
            <a:r>
              <a:t>Sampler 2: 15.822</a:t>
            </a:r>
          </a:p>
          <a:p>
            <a:r>
              <a:t>Sampler Offset (rather than -1)</a:t>
            </a:r>
          </a:p>
          <a:p>
            <a:pPr lvl="1"/>
            <a:r>
              <a:t>-0.75865</a:t>
            </a:r>
          </a:p>
          <a:p>
            <a:r>
              <a:t>Goodness Of fit </a:t>
            </a:r>
          </a:p>
          <a:p>
            <a:pPr lvl="1"/>
            <a:r>
              <a:t>0.45345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9.593</a:t>
            </a:r>
          </a:p>
          <a:p>
            <a:pPr lvl="1"/>
            <a:r>
              <a:t>Sampler 2: 17.143</a:t>
            </a:r>
          </a:p>
          <a:p>
            <a:r>
              <a:t>Sampler Offset (rather than -1)</a:t>
            </a:r>
          </a:p>
          <a:p>
            <a:pPr lvl="1"/>
            <a:r>
              <a:t>-1.7527</a:t>
            </a:r>
          </a:p>
          <a:p>
            <a:r>
              <a:t>Goodness Of fit </a:t>
            </a:r>
          </a:p>
          <a:p>
            <a:pPr lvl="1"/>
            <a:r>
              <a:t>0.58564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6.674241e+00</a:t>
            </a:r>
          </a:p>
          <a:p>
            <a:pPr lvl="1"/>
            <a:r>
              <a:t>Sampler 2: 1.381</a:t>
            </a:r>
          </a:p>
          <a:p>
            <a:r>
              <a:t>Sampler Av3 </a:t>
            </a:r>
          </a:p>
          <a:p>
            <a:pPr lvl="1"/>
            <a:r>
              <a:t>Sampler 1: 3.842</a:t>
            </a:r>
          </a:p>
          <a:p>
            <a:pPr lvl="1"/>
            <a:r>
              <a:t>Sampler 2: 9.540</a:t>
            </a:r>
          </a:p>
          <a:p>
            <a:r>
              <a:t>Sampler Offset (rather than -1)</a:t>
            </a:r>
          </a:p>
          <a:p>
            <a:pPr lvl="1"/>
            <a:r>
              <a:t>-0.79795</a:t>
            </a:r>
          </a:p>
          <a:p>
            <a:r>
              <a:t>Goodness Of fit </a:t>
            </a:r>
          </a:p>
          <a:p>
            <a:pPr lvl="1"/>
            <a:r>
              <a:t>0.29412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22.184</a:t>
            </a:r>
          </a:p>
          <a:p>
            <a:pPr lvl="1"/>
            <a:r>
              <a:t>Sampler 2: 27.362</a:t>
            </a:r>
          </a:p>
          <a:p>
            <a:r>
              <a:t>Sampler Offset (rather than -1)</a:t>
            </a:r>
          </a:p>
          <a:p>
            <a:pPr lvl="1"/>
            <a:r>
              <a:t>-1.5405</a:t>
            </a:r>
          </a:p>
          <a:p>
            <a:r>
              <a:t>Goodness Of fit </a:t>
            </a:r>
          </a:p>
          <a:p>
            <a:pPr lvl="1"/>
            <a:r>
              <a:t>0.95969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 Configuration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Frequencies: (GHz)</a:t>
            </a:r>
          </a:p>
          <a:p>
            <a:pPr lvl="1"/>
            <a:r>
              <a:t>8.9, 9.4, 9.9, 10.4, 10.9, 11.4, 11.9</a:t>
            </a:r>
          </a:p>
          <a:p>
            <a:r>
              <a:t>Input Powers: (dBm)</a:t>
            </a:r>
          </a:p>
          <a:p>
            <a:pPr lvl="1"/>
            <a:r>
              <a:t>14, 16, 18, 22</a:t>
            </a:r>
          </a:p>
          <a:p>
            <a:r>
              <a:t>Load Impedances: </a:t>
            </a:r>
          </a:p>
          <a:p>
            <a:pPr lvl="1"/>
            <a:r>
              <a:t>Gamma Magnitude: </a:t>
            </a:r>
          </a:p>
          <a:p>
            <a:pPr lvl="2"/>
            <a:r>
              <a:t>0.1, 0.2, 0.3, 0.4, 0.5</a:t>
            </a:r>
          </a:p>
          <a:p>
            <a:pPr lvl="1"/>
            <a:r>
              <a:t>Gamma Phase</a:t>
            </a:r>
          </a:p>
          <a:p>
            <a:pPr lvl="2"/>
            <a:r>
              <a:t>-175, -165, -155, -145, -135, -125, -115, -105, -95, -85, -75, -65, -55, -45, -35, -25, -15, -5, 5, 15, 25, 35, 45, 55, 65, 75, 85, 95, 105, 115, 125, 135, 145, 155, 165, 175</a:t>
            </a:r>
          </a:p>
          <a:p>
            <a:r>
              <a:t>Comments</a:t>
            </a:r>
          </a:p>
          <a:p>
            <a:pPr lvl="1"/>
            <a:r>
              <a:t>None</a:t>
            </a:r>
          </a:p>
          <a:p>
            <a:r>
              <a:t>Data and Time: 2025-08-11_10_30</a:t>
            </a:r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6.811078e-08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17.339</a:t>
            </a:r>
          </a:p>
          <a:p>
            <a:pPr lvl="1"/>
            <a:r>
              <a:t>Sampler 2: 19.563</a:t>
            </a:r>
          </a:p>
          <a:p>
            <a:r>
              <a:t>Sampler Offset (rather than -1)</a:t>
            </a:r>
          </a:p>
          <a:p>
            <a:pPr lvl="1"/>
            <a:r>
              <a:t>-0.38013</a:t>
            </a:r>
          </a:p>
          <a:p>
            <a:r>
              <a:t>Goodness Of fit </a:t>
            </a:r>
          </a:p>
          <a:p>
            <a:pPr lvl="1"/>
            <a:r>
              <a:t>0.72014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14.660</a:t>
            </a:r>
          </a:p>
          <a:p>
            <a:pPr lvl="1"/>
            <a:r>
              <a:t>Sampler 2: 18.935</a:t>
            </a:r>
          </a:p>
          <a:p>
            <a:r>
              <a:t>Sampler Offset (rather than -1)</a:t>
            </a:r>
          </a:p>
          <a:p>
            <a:pPr lvl="1"/>
            <a:r>
              <a:t>-1.201</a:t>
            </a:r>
          </a:p>
          <a:p>
            <a:r>
              <a:t>Goodness Of fit </a:t>
            </a:r>
          </a:p>
          <a:p>
            <a:pPr lvl="1"/>
            <a:r>
              <a:t>0.96264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3.124893e-06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13.138</a:t>
            </a:r>
          </a:p>
          <a:p>
            <a:pPr lvl="1"/>
            <a:r>
              <a:t>Sampler 2: 15.175</a:t>
            </a:r>
          </a:p>
          <a:p>
            <a:r>
              <a:t>Sampler Offset (rather than -1)</a:t>
            </a:r>
          </a:p>
          <a:p>
            <a:pPr lvl="1"/>
            <a:r>
              <a:t>-0.25794</a:t>
            </a:r>
          </a:p>
          <a:p>
            <a:r>
              <a:t>Goodness Of fit </a:t>
            </a:r>
          </a:p>
          <a:p>
            <a:pPr lvl="1"/>
            <a:r>
              <a:t>0.6878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9.628</a:t>
            </a:r>
          </a:p>
          <a:p>
            <a:pPr lvl="1"/>
            <a:r>
              <a:t>Sampler 2: 12.871</a:t>
            </a:r>
          </a:p>
          <a:p>
            <a:r>
              <a:t>Sampler Offset (rather than -1)</a:t>
            </a:r>
          </a:p>
          <a:p>
            <a:pPr lvl="1"/>
            <a:r>
              <a:t>-0.93965</a:t>
            </a:r>
          </a:p>
          <a:p>
            <a:r>
              <a:t>Goodness Of fit </a:t>
            </a:r>
          </a:p>
          <a:p>
            <a:pPr lvl="1"/>
            <a:r>
              <a:t>1.072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4.851389e-08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10.028</a:t>
            </a:r>
          </a:p>
          <a:p>
            <a:pPr lvl="1"/>
            <a:r>
              <a:t>Sampler 2: 11.813</a:t>
            </a:r>
          </a:p>
          <a:p>
            <a:r>
              <a:t>Sampler Offset (rather than -1)</a:t>
            </a:r>
          </a:p>
          <a:p>
            <a:pPr lvl="1"/>
            <a:r>
              <a:t>-0.18939</a:t>
            </a:r>
          </a:p>
          <a:p>
            <a:r>
              <a:t>Goodness Of fit </a:t>
            </a:r>
          </a:p>
          <a:p>
            <a:pPr lvl="1"/>
            <a:r>
              <a:t>0.72814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4.497</a:t>
            </a:r>
          </a:p>
          <a:p>
            <a:pPr lvl="1"/>
            <a:r>
              <a:t>Sampler 2: 6.284</a:t>
            </a:r>
          </a:p>
          <a:p>
            <a:r>
              <a:t>Sampler Offset (rather than -1)</a:t>
            </a:r>
          </a:p>
          <a:p>
            <a:pPr lvl="1"/>
            <a:r>
              <a:t>-0.69352</a:t>
            </a:r>
          </a:p>
          <a:p>
            <a:r>
              <a:t>Goodness Of fit </a:t>
            </a:r>
          </a:p>
          <a:p>
            <a:pPr lvl="1"/>
            <a:r>
              <a:t>1.1124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2.548418e-09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5.586</a:t>
            </a:r>
          </a:p>
          <a:p>
            <a:pPr lvl="1"/>
            <a:r>
              <a:t>Sampler 2: 6.710</a:t>
            </a:r>
          </a:p>
          <a:p>
            <a:r>
              <a:t>Sampler Offset (rather than -1)</a:t>
            </a:r>
          </a:p>
          <a:p>
            <a:pPr lvl="1"/>
            <a:r>
              <a:t>-0.12279</a:t>
            </a:r>
          </a:p>
          <a:p>
            <a:r>
              <a:t>Goodness Of fit </a:t>
            </a:r>
          </a:p>
          <a:p>
            <a:pPr lvl="1"/>
            <a:r>
              <a:t>0.69469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45.091</a:t>
            </a:r>
          </a:p>
          <a:p>
            <a:pPr lvl="1"/>
            <a:r>
              <a:t>Sampler 2: 39.425</a:t>
            </a:r>
          </a:p>
          <a:p>
            <a:r>
              <a:t>Sampler Offset (rather than -1)</a:t>
            </a:r>
          </a:p>
          <a:p>
            <a:pPr lvl="1"/>
            <a:r>
              <a:t>-2.5822</a:t>
            </a:r>
          </a:p>
          <a:p>
            <a:r>
              <a:t>Goodness Of fit </a:t>
            </a:r>
          </a:p>
          <a:p>
            <a:pPr lvl="1"/>
            <a:r>
              <a:t>0.33135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6.456632e-04</a:t>
            </a:r>
          </a:p>
          <a:p>
            <a:pPr lvl="1"/>
            <a:r>
              <a:t>Sampler 2: 23.222</a:t>
            </a:r>
          </a:p>
          <a:p>
            <a:r>
              <a:t>Sampler Av3 </a:t>
            </a:r>
          </a:p>
          <a:p>
            <a:pPr lvl="1"/>
            <a:r>
              <a:t>Sampler 1: 23.463</a:t>
            </a:r>
          </a:p>
          <a:p>
            <a:pPr lvl="1"/>
            <a:r>
              <a:t>Sampler 2: 15.303</a:t>
            </a:r>
          </a:p>
          <a:p>
            <a:r>
              <a:t>Sampler Offset (rather than -1)</a:t>
            </a:r>
          </a:p>
          <a:p>
            <a:pPr lvl="1"/>
            <a:r>
              <a:t>-1.1801</a:t>
            </a:r>
          </a:p>
          <a:p>
            <a:r>
              <a:t>Goodness Of fit </a:t>
            </a:r>
          </a:p>
          <a:p>
            <a:pPr lvl="1"/>
            <a:r>
              <a:t>0.25405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23.642</a:t>
            </a:r>
          </a:p>
          <a:p>
            <a:pPr lvl="1"/>
            <a:r>
              <a:t>Sampler 2: 22.235</a:t>
            </a:r>
          </a:p>
          <a:p>
            <a:r>
              <a:t>Sampler Offset (rather than -1)</a:t>
            </a:r>
          </a:p>
          <a:p>
            <a:pPr lvl="1"/>
            <a:r>
              <a:t>-1.6879</a:t>
            </a:r>
          </a:p>
          <a:p>
            <a:r>
              <a:t>Goodness Of fit </a:t>
            </a:r>
          </a:p>
          <a:p>
            <a:pPr lvl="1"/>
            <a:r>
              <a:t>0.47486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48.142</a:t>
            </a:r>
          </a:p>
          <a:p>
            <a:pPr lvl="1"/>
            <a:r>
              <a:t>Sampler 2: 64.290</a:t>
            </a:r>
          </a:p>
          <a:p>
            <a:r>
              <a:t>Sampler Offset (rather than -1)</a:t>
            </a:r>
          </a:p>
          <a:p>
            <a:pPr lvl="1"/>
            <a:r>
              <a:t>-3.6309</a:t>
            </a:r>
          </a:p>
          <a:p>
            <a:r>
              <a:t>Goodness Of fit </a:t>
            </a:r>
          </a:p>
          <a:p>
            <a:pPr lvl="1"/>
            <a:r>
              <a:t>0.08258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3.210818e-07</a:t>
            </a:r>
          </a:p>
          <a:p>
            <a:pPr lvl="1"/>
            <a:r>
              <a:t>Sampler 2: 11.714</a:t>
            </a:r>
          </a:p>
          <a:p>
            <a:r>
              <a:t>Sampler Av3 </a:t>
            </a:r>
          </a:p>
          <a:p>
            <a:pPr lvl="1"/>
            <a:r>
              <a:t>Sampler 1: 16.354</a:t>
            </a:r>
          </a:p>
          <a:p>
            <a:pPr lvl="1"/>
            <a:r>
              <a:t>Sampler 2: 11.151</a:t>
            </a:r>
          </a:p>
          <a:p>
            <a:r>
              <a:t>Sampler Offset (rather than -1)</a:t>
            </a:r>
          </a:p>
          <a:p>
            <a:pPr lvl="1"/>
            <a:r>
              <a:t>-0.71895</a:t>
            </a:r>
          </a:p>
          <a:p>
            <a:r>
              <a:t>Goodness Of fit </a:t>
            </a:r>
          </a:p>
          <a:p>
            <a:pPr lvl="1"/>
            <a:r>
              <a:t>0.33157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14.076</a:t>
            </a:r>
          </a:p>
          <a:p>
            <a:pPr lvl="1"/>
            <a:r>
              <a:t>Sampler 2: 14.119</a:t>
            </a:r>
          </a:p>
          <a:p>
            <a:r>
              <a:t>Sampler Offset (rather than -1)</a:t>
            </a:r>
          </a:p>
          <a:p>
            <a:pPr lvl="1"/>
            <a:r>
              <a:t>-1.2357</a:t>
            </a:r>
          </a:p>
          <a:p>
            <a:r>
              <a:t>Goodness Of fit </a:t>
            </a:r>
          </a:p>
          <a:p>
            <a:pPr lvl="1"/>
            <a:r>
              <a:t>0.60595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5.759242e-07</a:t>
            </a:r>
          </a:p>
          <a:p>
            <a:pPr lvl="1"/>
            <a:r>
              <a:t>Sampler 2: 5.737</a:t>
            </a:r>
          </a:p>
          <a:p>
            <a:r>
              <a:t>Sampler Av3 </a:t>
            </a:r>
          </a:p>
          <a:p>
            <a:pPr lvl="1"/>
            <a:r>
              <a:t>Sampler 1: 11.969</a:t>
            </a:r>
          </a:p>
          <a:p>
            <a:pPr lvl="1"/>
            <a:r>
              <a:t>Sampler 2: 9.040</a:t>
            </a:r>
          </a:p>
          <a:p>
            <a:r>
              <a:t>Sampler Offset (rather than -1)</a:t>
            </a:r>
          </a:p>
          <a:p>
            <a:pPr lvl="1"/>
            <a:r>
              <a:t>-0.45832</a:t>
            </a:r>
          </a:p>
          <a:p>
            <a:r>
              <a:t>Goodness Of fit </a:t>
            </a:r>
          </a:p>
          <a:p>
            <a:pPr lvl="1"/>
            <a:r>
              <a:t>0.40017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11.90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6.174</a:t>
            </a:r>
          </a:p>
          <a:p>
            <a:pPr lvl="1"/>
            <a:r>
              <a:t>Sampler 2: 6.713</a:t>
            </a:r>
          </a:p>
          <a:p>
            <a:r>
              <a:t>Sampler Offset (rather than -1)</a:t>
            </a:r>
          </a:p>
          <a:p>
            <a:pPr lvl="1"/>
            <a:r>
              <a:t>-0.89196</a:t>
            </a:r>
          </a:p>
          <a:p>
            <a:r>
              <a:t>Goodness Of fit </a:t>
            </a:r>
          </a:p>
          <a:p>
            <a:pPr lvl="1"/>
            <a:r>
              <a:t>0.72187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11.90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3.987674e-12</a:t>
            </a:r>
          </a:p>
          <a:p>
            <a:pPr lvl="1"/>
            <a:r>
              <a:t>Sampler 2: 2.750</a:t>
            </a:r>
          </a:p>
          <a:p>
            <a:r>
              <a:t>Sampler Av3 </a:t>
            </a:r>
          </a:p>
          <a:p>
            <a:pPr lvl="1"/>
            <a:r>
              <a:t>Sampler 1: 6.571</a:t>
            </a:r>
          </a:p>
          <a:p>
            <a:pPr lvl="1"/>
            <a:r>
              <a:t>Sampler 2: 4.961</a:t>
            </a:r>
          </a:p>
          <a:p>
            <a:r>
              <a:t>Sampler Offset (rather than -1)</a:t>
            </a:r>
          </a:p>
          <a:p>
            <a:pPr lvl="1"/>
            <a:r>
              <a:t>-0.32616</a:t>
            </a:r>
          </a:p>
          <a:p>
            <a:r>
              <a:t>Goodness Of fit </a:t>
            </a:r>
          </a:p>
          <a:p>
            <a:pPr lvl="1"/>
            <a:r>
              <a:t>0.44641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8.883</a:t>
            </a:r>
          </a:p>
          <a:p>
            <a:pPr lvl="1"/>
            <a:r>
              <a:t>Sampler 2: 21.307</a:t>
            </a:r>
          </a:p>
          <a:p>
            <a:r>
              <a:t>Sampler Offset (rather than -1)</a:t>
            </a:r>
          </a:p>
          <a:p>
            <a:pPr lvl="1"/>
            <a:r>
              <a:t>-0.82764</a:t>
            </a:r>
          </a:p>
          <a:p>
            <a:r>
              <a:t>Goodness Of fit </a:t>
            </a:r>
          </a:p>
          <a:p>
            <a:pPr lvl="1"/>
            <a:r>
              <a:t>1.518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3.450209e-14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14.571</a:t>
            </a:r>
          </a:p>
          <a:p>
            <a:pPr lvl="1"/>
            <a:r>
              <a:t>Sampler 2: 20.479</a:t>
            </a:r>
          </a:p>
          <a:p>
            <a:r>
              <a:t>Sampler Offset (rather than -1)</a:t>
            </a:r>
          </a:p>
          <a:p>
            <a:pPr lvl="1"/>
            <a:r>
              <a:t>-0.25272</a:t>
            </a:r>
          </a:p>
          <a:p>
            <a:r>
              <a:t>Goodness Of fit </a:t>
            </a:r>
          </a:p>
          <a:p>
            <a:pPr lvl="1"/>
            <a:r>
              <a:t>1.3218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6.017</a:t>
            </a:r>
          </a:p>
          <a:p>
            <a:pPr lvl="1"/>
            <a:r>
              <a:t>Sampler 2: 13.926</a:t>
            </a:r>
          </a:p>
          <a:p>
            <a:r>
              <a:t>Sampler Offset (rather than -1)</a:t>
            </a:r>
          </a:p>
          <a:p>
            <a:pPr lvl="1"/>
            <a:r>
              <a:t>-0.59187</a:t>
            </a:r>
          </a:p>
          <a:p>
            <a:r>
              <a:t>Goodness Of fit </a:t>
            </a:r>
          </a:p>
          <a:p>
            <a:pPr lvl="1"/>
            <a:r>
              <a:t>1.5775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1.945892e-10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12.180</a:t>
            </a:r>
          </a:p>
          <a:p>
            <a:pPr lvl="1"/>
            <a:r>
              <a:t>Sampler 2: 16.768</a:t>
            </a:r>
          </a:p>
          <a:p>
            <a:r>
              <a:t>Sampler Offset (rather than -1)</a:t>
            </a:r>
          </a:p>
          <a:p>
            <a:pPr lvl="1"/>
            <a:r>
              <a:t>-0.19305</a:t>
            </a:r>
          </a:p>
          <a:p>
            <a:r>
              <a:t>Goodness Of fit </a:t>
            </a:r>
          </a:p>
          <a:p>
            <a:pPr lvl="1"/>
            <a:r>
              <a:t>1.3127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4.340</a:t>
            </a:r>
          </a:p>
          <a:p>
            <a:pPr lvl="1"/>
            <a:r>
              <a:t>Sampler 2: 9.366</a:t>
            </a:r>
          </a:p>
          <a:p>
            <a:r>
              <a:t>Sampler Offset (rather than -1)</a:t>
            </a:r>
          </a:p>
          <a:p>
            <a:pPr lvl="1"/>
            <a:r>
              <a:t>-0.46503</a:t>
            </a:r>
          </a:p>
          <a:p>
            <a:r>
              <a:t>Goodness Of fit </a:t>
            </a:r>
          </a:p>
          <a:p>
            <a:pPr lvl="1"/>
            <a:r>
              <a:t>1.6046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4.995183e+01</a:t>
            </a:r>
          </a:p>
          <a:p>
            <a:pPr lvl="1"/>
            <a:r>
              <a:t>Sampler 2: 29.027</a:t>
            </a:r>
          </a:p>
          <a:p>
            <a:r>
              <a:t>Sampler Av3 </a:t>
            </a:r>
          </a:p>
          <a:p>
            <a:pPr lvl="1"/>
            <a:r>
              <a:t>Sampler 1: -10.485</a:t>
            </a:r>
          </a:p>
          <a:p>
            <a:pPr lvl="1"/>
            <a:r>
              <a:t>Sampler 2: 21.042</a:t>
            </a:r>
          </a:p>
          <a:p>
            <a:r>
              <a:t>Sampler Offset (rather than -1)</a:t>
            </a:r>
          </a:p>
          <a:p>
            <a:pPr lvl="1"/>
            <a:r>
              <a:t>-2.8285</a:t>
            </a:r>
          </a:p>
          <a:p>
            <a:r>
              <a:t>Goodness Of fit </a:t>
            </a:r>
          </a:p>
          <a:p>
            <a:pPr lvl="1"/>
            <a:r>
              <a:t>0.056858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2.927247e-10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9.842</a:t>
            </a:r>
          </a:p>
          <a:p>
            <a:pPr lvl="1"/>
            <a:r>
              <a:t>Sampler 2: 13.280</a:t>
            </a:r>
          </a:p>
          <a:p>
            <a:r>
              <a:t>Sampler Offset (rather than -1)</a:t>
            </a:r>
          </a:p>
          <a:p>
            <a:pPr lvl="1"/>
            <a:r>
              <a:t>-0.15883</a:t>
            </a:r>
          </a:p>
          <a:p>
            <a:r>
              <a:t>Goodness Of fit </a:t>
            </a:r>
          </a:p>
          <a:p>
            <a:pPr lvl="1"/>
            <a:r>
              <a:t>1.2535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8.90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2.403</a:t>
            </a:r>
          </a:p>
          <a:p>
            <a:pPr lvl="1"/>
            <a:r>
              <a:t>Sampler 2: 4.711</a:t>
            </a:r>
          </a:p>
          <a:p>
            <a:r>
              <a:t>Sampler Offset (rather than -1)</a:t>
            </a:r>
          </a:p>
          <a:p>
            <a:pPr lvl="1"/>
            <a:r>
              <a:t>-0.37643</a:t>
            </a:r>
          </a:p>
          <a:p>
            <a:r>
              <a:t>Goodness Of fit </a:t>
            </a:r>
          </a:p>
          <a:p>
            <a:pPr lvl="1"/>
            <a:r>
              <a:t>1.6197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8.90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2.220447e-14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5.865</a:t>
            </a:r>
          </a:p>
          <a:p>
            <a:pPr lvl="1"/>
            <a:r>
              <a:t>Sampler 2: 7.632</a:t>
            </a:r>
          </a:p>
          <a:p>
            <a:r>
              <a:t>Sampler Offset (rather than -1)</a:t>
            </a:r>
          </a:p>
          <a:p>
            <a:pPr lvl="1"/>
            <a:r>
              <a:t>-0.13356</a:t>
            </a:r>
          </a:p>
          <a:p>
            <a:r>
              <a:t>Goodness Of fit </a:t>
            </a:r>
          </a:p>
          <a:p>
            <a:pPr lvl="1"/>
            <a:r>
              <a:t>1.1183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19.081</a:t>
            </a:r>
          </a:p>
          <a:p>
            <a:pPr lvl="1"/>
            <a:r>
              <a:t>Sampler 2: 29.429</a:t>
            </a:r>
          </a:p>
          <a:p>
            <a:r>
              <a:t>Sampler Offset (rather than -1)</a:t>
            </a:r>
          </a:p>
          <a:p>
            <a:pPr lvl="1"/>
            <a:r>
              <a:t>-1.5003</a:t>
            </a:r>
          </a:p>
          <a:p>
            <a:r>
              <a:t>Goodness Of fit </a:t>
            </a:r>
          </a:p>
          <a:p>
            <a:pPr lvl="1"/>
            <a:r>
              <a:t>0.81882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5.521968e-11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16.798</a:t>
            </a:r>
          </a:p>
          <a:p>
            <a:pPr lvl="1"/>
            <a:r>
              <a:t>Sampler 2: 20.649</a:t>
            </a:r>
          </a:p>
          <a:p>
            <a:r>
              <a:t>Sampler Offset (rather than -1)</a:t>
            </a:r>
          </a:p>
          <a:p>
            <a:pPr lvl="1"/>
            <a:r>
              <a:t>-0.40459</a:t>
            </a:r>
          </a:p>
          <a:p>
            <a:r>
              <a:t>Goodness Of fit </a:t>
            </a:r>
          </a:p>
          <a:p>
            <a:pPr lvl="1"/>
            <a:r>
              <a:t>0.56606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14.431</a:t>
            </a:r>
          </a:p>
          <a:p>
            <a:pPr lvl="1"/>
            <a:r>
              <a:t>Sampler 2: 21.648</a:t>
            </a:r>
          </a:p>
          <a:p>
            <a:r>
              <a:t>Sampler Offset (rather than -1)</a:t>
            </a:r>
          </a:p>
          <a:p>
            <a:pPr lvl="1"/>
            <a:r>
              <a:t>-1.2153</a:t>
            </a:r>
          </a:p>
          <a:p>
            <a:r>
              <a:t>Goodness Of fit </a:t>
            </a:r>
          </a:p>
          <a:p>
            <a:pPr lvl="1"/>
            <a:r>
              <a:t>0.92809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8.056586e-10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14.373</a:t>
            </a:r>
          </a:p>
          <a:p>
            <a:pPr lvl="1"/>
            <a:r>
              <a:t>Sampler 2: 17.470</a:t>
            </a:r>
          </a:p>
          <a:p>
            <a:r>
              <a:t>Sampler Offset (rather than -1)</a:t>
            </a:r>
          </a:p>
          <a:p>
            <a:pPr lvl="1"/>
            <a:r>
              <a:t>-0.32506</a:t>
            </a:r>
          </a:p>
          <a:p>
            <a:r>
              <a:t>Goodness Of fit </a:t>
            </a:r>
          </a:p>
          <a:p>
            <a:pPr lvl="1"/>
            <a:r>
              <a:t>0.60734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9.895</a:t>
            </a:r>
          </a:p>
          <a:p>
            <a:pPr lvl="1"/>
            <a:r>
              <a:t>Sampler 2: 13.874</a:t>
            </a:r>
          </a:p>
          <a:p>
            <a:r>
              <a:t>Sampler Offset (rather than -1)</a:t>
            </a:r>
          </a:p>
          <a:p>
            <a:pPr lvl="1"/>
            <a:r>
              <a:t>-0.94222</a:t>
            </a:r>
          </a:p>
          <a:p>
            <a:r>
              <a:t>Goodness Of fit </a:t>
            </a:r>
          </a:p>
          <a:p>
            <a:pPr lvl="1"/>
            <a:r>
              <a:t>0.97367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2.306563e-14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11.132</a:t>
            </a:r>
          </a:p>
          <a:p>
            <a:pPr lvl="1"/>
            <a:r>
              <a:t>Sampler 2: 13.195</a:t>
            </a:r>
          </a:p>
          <a:p>
            <a:r>
              <a:t>Sampler Offset (rather than -1)</a:t>
            </a:r>
          </a:p>
          <a:p>
            <a:pPr lvl="1"/>
            <a:r>
              <a:t>-0.23888</a:t>
            </a:r>
          </a:p>
          <a:p>
            <a:r>
              <a:t>Goodness Of fit </a:t>
            </a:r>
          </a:p>
          <a:p>
            <a:pPr lvl="1"/>
            <a:r>
              <a:t>0.57837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4.246</a:t>
            </a:r>
          </a:p>
          <a:p>
            <a:pPr lvl="1"/>
            <a:r>
              <a:t>Sampler 2: 5.359</a:t>
            </a:r>
          </a:p>
          <a:p>
            <a:r>
              <a:t>Sampler Offset (rather than -1)</a:t>
            </a:r>
          </a:p>
          <a:p>
            <a:pPr lvl="1"/>
            <a:r>
              <a:t>-0.59193</a:t>
            </a:r>
          </a:p>
          <a:p>
            <a:r>
              <a:t>Goodness Of fit </a:t>
            </a:r>
          </a:p>
          <a:p>
            <a:pPr lvl="1"/>
            <a:r>
              <a:t>1.1227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35.834</a:t>
            </a:r>
          </a:p>
          <a:p>
            <a:pPr lvl="1"/>
            <a:r>
              <a:t>Sampler 2: 48.670</a:t>
            </a:r>
          </a:p>
          <a:p>
            <a:r>
              <a:t>Sampler Offset (rather than -1)</a:t>
            </a:r>
          </a:p>
          <a:p>
            <a:pPr lvl="1"/>
            <a:r>
              <a:t>-3.0615</a:t>
            </a:r>
          </a:p>
          <a:p>
            <a:r>
              <a:t>Goodness Of fit </a:t>
            </a:r>
          </a:p>
          <a:p>
            <a:pPr lvl="1"/>
            <a:r>
              <a:t>0.15539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2.676451e-14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6.101</a:t>
            </a:r>
          </a:p>
          <a:p>
            <a:pPr lvl="1"/>
            <a:r>
              <a:t>Sampler 2: 6.854</a:t>
            </a:r>
          </a:p>
          <a:p>
            <a:r>
              <a:t>Sampler Offset (rather than -1)</a:t>
            </a:r>
          </a:p>
          <a:p>
            <a:pPr lvl="1"/>
            <a:r>
              <a:t>-0.14252</a:t>
            </a:r>
          </a:p>
          <a:p>
            <a:r>
              <a:t>Goodness Of fit </a:t>
            </a:r>
          </a:p>
          <a:p>
            <a:pPr lvl="1"/>
            <a:r>
              <a:t>0.60853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32.573</a:t>
            </a:r>
          </a:p>
          <a:p>
            <a:pPr lvl="1"/>
            <a:r>
              <a:t>Sampler 2: 54.781</a:t>
            </a:r>
          </a:p>
          <a:p>
            <a:r>
              <a:t>Sampler Offset (rather than -1)</a:t>
            </a:r>
          </a:p>
          <a:p>
            <a:pPr lvl="1"/>
            <a:r>
              <a:t>-2.687</a:t>
            </a:r>
          </a:p>
          <a:p>
            <a:r>
              <a:t>Goodness Of fit </a:t>
            </a:r>
          </a:p>
          <a:p>
            <a:pPr lvl="1"/>
            <a:r>
              <a:t>0.5466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14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2.503456e-01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19.647</a:t>
            </a:r>
          </a:p>
          <a:p>
            <a:pPr lvl="1"/>
            <a:r>
              <a:t>Sampler 2: 24.788</a:t>
            </a:r>
          </a:p>
          <a:p>
            <a:r>
              <a:t>Sampler Offset (rather than -1)</a:t>
            </a:r>
          </a:p>
          <a:p>
            <a:pPr lvl="1"/>
            <a:r>
              <a:t>-0.67035</a:t>
            </a:r>
          </a:p>
          <a:p>
            <a:r>
              <a:t>Goodness Of fit </a:t>
            </a:r>
          </a:p>
          <a:p>
            <a:pPr lvl="1"/>
            <a:r>
              <a:t>0.39304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19.524</a:t>
            </a:r>
          </a:p>
          <a:p>
            <a:pPr lvl="1"/>
            <a:r>
              <a:t>Sampler 2: 32.038</a:t>
            </a:r>
          </a:p>
          <a:p>
            <a:r>
              <a:t>Sampler Offset (rather than -1)</a:t>
            </a:r>
          </a:p>
          <a:p>
            <a:pPr lvl="1"/>
            <a:r>
              <a:t>-1.8037</a:t>
            </a:r>
          </a:p>
          <a:p>
            <a:r>
              <a:t>Goodness Of fit </a:t>
            </a:r>
          </a:p>
          <a:p>
            <a:pPr lvl="1"/>
            <a:r>
              <a:t>0.67332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1.297947e-05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14.875</a:t>
            </a:r>
          </a:p>
          <a:p>
            <a:pPr lvl="1"/>
            <a:r>
              <a:t>Sampler 2: 18.530</a:t>
            </a:r>
          </a:p>
          <a:p>
            <a:r>
              <a:t>Sampler Offset (rather than -1)</a:t>
            </a:r>
          </a:p>
          <a:p>
            <a:pPr lvl="1"/>
            <a:r>
              <a:t>-0.41175</a:t>
            </a:r>
          </a:p>
          <a:p>
            <a:r>
              <a:t>Goodness Of fit </a:t>
            </a:r>
          </a:p>
          <a:p>
            <a:pPr lvl="1"/>
            <a:r>
              <a:t>0.45672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12.292</a:t>
            </a:r>
          </a:p>
          <a:p>
            <a:pPr lvl="1"/>
            <a:r>
              <a:t>Sampler 2: 19.890</a:t>
            </a:r>
          </a:p>
          <a:p>
            <a:r>
              <a:t>Sampler Offset (rather than -1)</a:t>
            </a:r>
          </a:p>
          <a:p>
            <a:pPr lvl="1"/>
            <a:r>
              <a:t>-1.2983</a:t>
            </a:r>
          </a:p>
          <a:p>
            <a:r>
              <a:t>Goodness Of fit </a:t>
            </a:r>
          </a:p>
          <a:p>
            <a:pPr lvl="1"/>
            <a:r>
              <a:t>0.87004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5.264814e-12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11.625</a:t>
            </a:r>
          </a:p>
          <a:p>
            <a:pPr lvl="1"/>
            <a:r>
              <a:t>Sampler 2: 14.265</a:t>
            </a:r>
          </a:p>
          <a:p>
            <a:r>
              <a:t>Sampler Offset (rather than -1)</a:t>
            </a:r>
          </a:p>
          <a:p>
            <a:pPr lvl="1"/>
            <a:r>
              <a:t>-0.2982</a:t>
            </a:r>
          </a:p>
          <a:p>
            <a:r>
              <a:t>Goodness Of fit </a:t>
            </a:r>
          </a:p>
          <a:p>
            <a:pPr lvl="1"/>
            <a:r>
              <a:t>0.54404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9.90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4.549</a:t>
            </a:r>
          </a:p>
          <a:p>
            <a:pPr lvl="1"/>
            <a:r>
              <a:t>Sampler 2: 7.337</a:t>
            </a:r>
          </a:p>
          <a:p>
            <a:r>
              <a:t>Sampler Offset (rather than -1)</a:t>
            </a:r>
          </a:p>
          <a:p>
            <a:pPr lvl="1"/>
            <a:r>
              <a:t>-0.70987</a:t>
            </a:r>
          </a:p>
          <a:p>
            <a:r>
              <a:t>Goodness Of fit </a:t>
            </a:r>
          </a:p>
          <a:p>
            <a:pPr lvl="1"/>
            <a:r>
              <a:t>1.0012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9.90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2.449693e-14</a:t>
            </a:r>
          </a:p>
          <a:p>
            <a:pPr lvl="1"/>
            <a:r>
              <a:t>Sampler 2: 0.000</a:t>
            </a:r>
          </a:p>
          <a:p>
            <a:r>
              <a:t>Sampler Av3 </a:t>
            </a:r>
          </a:p>
          <a:p>
            <a:pPr lvl="1"/>
            <a:r>
              <a:t>Sampler 1: 6.297</a:t>
            </a:r>
          </a:p>
          <a:p>
            <a:pPr lvl="1"/>
            <a:r>
              <a:t>Sampler 2: 7.539</a:t>
            </a:r>
          </a:p>
          <a:p>
            <a:r>
              <a:t>Sampler Offset (rather than -1)</a:t>
            </a:r>
          </a:p>
          <a:p>
            <a:pPr lvl="1"/>
            <a:r>
              <a:t>-0.14982</a:t>
            </a:r>
          </a:p>
          <a:p>
            <a:r>
              <a:t>Goodness Of fit </a:t>
            </a:r>
          </a:p>
          <a:p>
            <a:pPr lvl="1"/>
            <a:r>
              <a:t>0.59378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16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2.563111e+01</a:t>
            </a:r>
          </a:p>
          <a:p>
            <a:pPr lvl="1"/>
            <a:r>
              <a:t>Sampler 2: 27.201</a:t>
            </a:r>
          </a:p>
          <a:p>
            <a:r>
              <a:t>Sampler Av3 </a:t>
            </a:r>
          </a:p>
          <a:p>
            <a:pPr lvl="1"/>
            <a:r>
              <a:t>Sampler 1: 11.336</a:t>
            </a:r>
          </a:p>
          <a:p>
            <a:pPr lvl="1"/>
            <a:r>
              <a:t>Sampler 2: 15.552</a:t>
            </a:r>
          </a:p>
          <a:p>
            <a:r>
              <a:t>Sampler Offset (rather than -1)</a:t>
            </a:r>
          </a:p>
          <a:p>
            <a:pPr lvl="1"/>
            <a:r>
              <a:t>-2.1644</a:t>
            </a:r>
          </a:p>
          <a:p>
            <a:r>
              <a:t>Goodness Of fit </a:t>
            </a:r>
          </a:p>
          <a:p>
            <a:pPr lvl="1"/>
            <a:r>
              <a:t>0.093627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21.660</a:t>
            </a:r>
          </a:p>
          <a:p>
            <a:pPr lvl="1"/>
            <a:r>
              <a:t>Sampler 2: 29.768</a:t>
            </a:r>
          </a:p>
          <a:p>
            <a:r>
              <a:t>Sampler Offset (rather than -1)</a:t>
            </a:r>
          </a:p>
          <a:p>
            <a:pPr lvl="1"/>
            <a:r>
              <a:t>-2.1708</a:t>
            </a:r>
          </a:p>
          <a:p>
            <a:r>
              <a:t>Goodness Of fit </a:t>
            </a:r>
          </a:p>
          <a:p>
            <a:pPr lvl="1"/>
            <a:r>
              <a:t>0.26754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x^3  
Frequency 10.40 GHz, Power 18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1.359926e+01</a:t>
            </a:r>
          </a:p>
          <a:p>
            <a:pPr lvl="1"/>
            <a:r>
              <a:t>Sampler 2: 11.859</a:t>
            </a:r>
          </a:p>
          <a:p>
            <a:r>
              <a:t>Sampler Av3 </a:t>
            </a:r>
          </a:p>
          <a:p>
            <a:pPr lvl="1"/>
            <a:r>
              <a:t>Sampler 1: 9.425</a:t>
            </a:r>
          </a:p>
          <a:p>
            <a:pPr lvl="1"/>
            <a:r>
              <a:t>Sampler 2: 13.059</a:t>
            </a:r>
          </a:p>
          <a:p>
            <a:r>
              <a:t>Sampler Offset (rather than -1)</a:t>
            </a:r>
          </a:p>
          <a:p>
            <a:pPr lvl="1"/>
            <a:r>
              <a:t>-1.3096</a:t>
            </a:r>
          </a:p>
          <a:p>
            <a:r>
              <a:t>Goodness Of fit </a:t>
            </a:r>
          </a:p>
          <a:p>
            <a:pPr lvl="1"/>
            <a:r>
              <a:t>0.13436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Sampler Performance  
Frequency 10.40 GHz, Power 22 dBm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749"/>
            <a:ext cx="5181600" cy="388508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8.718</a:t>
            </a:r>
          </a:p>
          <a:p>
            <a:pPr lvl="1"/>
            <a:r>
              <a:t>Sampler 2: 12.529</a:t>
            </a:r>
          </a:p>
          <a:p>
            <a:r>
              <a:t>Sampler Offset (rather than -1)</a:t>
            </a:r>
          </a:p>
          <a:p>
            <a:pPr lvl="1"/>
            <a:r>
              <a:t>-1.3472</a:t>
            </a:r>
          </a:p>
          <a:p>
            <a:r>
              <a:t>Goodness Of fit </a:t>
            </a:r>
          </a:p>
          <a:p>
            <a:pPr lvl="1"/>
            <a:r>
              <a:t>0.46813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